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12192000"/>
  <p:notesSz cx="6858000" cy="9144000"/>
  <p:embeddedFontLst>
    <p:embeddedFont>
      <p:font typeface="Century Gothic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8" roundtripDataSignature="AMtx7mhxbO0YMnuzZwHVpKYi5f6SbVOh9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C1C1E11-359C-4E21-9EA8-87650F70A64D}">
  <a:tblStyle styleId="{2C1C1E11-359C-4E21-9EA8-87650F70A64D}" styleName="Table_0">
    <a:wholeTbl>
      <a:tcTxStyle b="off" i="off">
        <a:font>
          <a:latin typeface="Bookman Old Style"/>
          <a:ea typeface="Bookman Old Style"/>
          <a:cs typeface="Bookman Old Style"/>
        </a:font>
        <a:schemeClr val="dk1"/>
      </a:tcTxStyle>
      <a:tcStyle>
        <a:tcBdr>
          <a:left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fill>
          <a:solidFill>
            <a:schemeClr val="accent1">
              <a:alpha val="20000"/>
            </a:schemeClr>
          </a:solidFill>
        </a:fill>
      </a:tcStyle>
    </a:band1H>
    <a:band2H>
      <a:tcTxStyle/>
    </a:band2H>
    <a:band1V>
      <a:tcTxStyle/>
      <a:tcStyle>
        <a:fill>
          <a:solidFill>
            <a:schemeClr val="accent1">
              <a:alpha val="20000"/>
            </a:schemeClr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</a:seCell>
    <a:swCell>
      <a:tcTxStyle/>
    </a:swCell>
    <a:firstRow>
      <a:tcTxStyle b="on" i="off"/>
      <a:tcStyle>
        <a:tcBdr>
          <a:bottom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enturyGothic-bold.fntdata"/><Relationship Id="rId14" Type="http://schemas.openxmlformats.org/officeDocument/2006/relationships/font" Target="fonts/CenturyGothic-regular.fntdata"/><Relationship Id="rId17" Type="http://schemas.openxmlformats.org/officeDocument/2006/relationships/font" Target="fonts/CenturyGothic-boldItalic.fntdata"/><Relationship Id="rId16" Type="http://schemas.openxmlformats.org/officeDocument/2006/relationships/font" Target="fonts/CenturyGothic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0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rotWithShape="1">
            <a:blip r:embed="rId2">
              <a:alphaModFix amt="80000"/>
            </a:blip>
            <a:tile algn="ctr" flip="xy" tx="0" sx="92000" ty="-762000" sy="89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  <p:sp>
        <p:nvSpPr>
          <p:cNvPr id="16" name="Google Shape;16;p10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rotWithShape="1">
            <a:blip r:embed="rId2">
              <a:alphaModFix amt="80000"/>
            </a:blip>
            <a:tile algn="ctr" flip="xy" tx="0" sx="92000" ty="-717550" sy="89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  <p:sp>
        <p:nvSpPr>
          <p:cNvPr id="17" name="Google Shape;17;p10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rotWithShape="1">
            <a:blip r:embed="rId2">
              <a:alphaModFix amt="80000"/>
            </a:blip>
            <a:tile algn="ctr" flip="xy" tx="0" sx="92000" ty="-704850" sy="89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  <p:grpSp>
        <p:nvGrpSpPr>
          <p:cNvPr id="18" name="Google Shape;18;p10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9" name="Google Shape;19;p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rotWithShape="1">
              <a:blip r:embed="rId3">
                <a:alphaModFix/>
              </a:blip>
              <a:tile algn="tl" flip="none" tx="0" sx="85000" ty="0" sy="85000"/>
            </a:blip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Bookman Old Style"/>
                <a:buNone/>
              </a:pPr>
              <a:r>
                <a:t/>
              </a:r>
              <a:endParaRPr b="1" i="0" sz="20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0" name="Google Shape;20;p10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cap="flat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Bookman Old Style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" name="Google Shape;21;p10"/>
          <p:cNvSpPr txBox="1"/>
          <p:nvPr>
            <p:ph type="ctrTitle"/>
          </p:nvPr>
        </p:nvSpPr>
        <p:spPr>
          <a:xfrm>
            <a:off x="1051560" y="1432223"/>
            <a:ext cx="9966960" cy="3035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7200"/>
              <a:buFont typeface="Century Gothic"/>
              <a:buNone/>
              <a:defRPr b="1" sz="72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" type="subTitle"/>
          </p:nvPr>
        </p:nvSpPr>
        <p:spPr>
          <a:xfrm>
            <a:off x="1069848" y="4389120"/>
            <a:ext cx="7891272" cy="10698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None/>
              <a:defRPr b="1" sz="2000">
                <a:solidFill>
                  <a:srgbClr val="762EB1"/>
                </a:solidFill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380"/>
              <a:buNone/>
              <a:defRPr sz="28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40"/>
              <a:buNone/>
              <a:defRPr sz="2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700"/>
              <a:buNone/>
              <a:defRPr sz="2000"/>
            </a:lvl9pPr>
          </a:lstStyle>
          <a:p/>
        </p:txBody>
      </p:sp>
      <p:sp>
        <p:nvSpPr>
          <p:cNvPr id="23" name="Google Shape;23;p10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2" type="sldNum"/>
          </p:nvPr>
        </p:nvSpPr>
        <p:spPr>
          <a:xfrm>
            <a:off x="9592733" y="4289334"/>
            <a:ext cx="1193868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ctr">
              <a:spcBef>
                <a:spcPts val="0"/>
              </a:spcBef>
              <a:buNone/>
              <a:defRPr b="1" i="0" sz="28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y-AM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9"/>
          <p:cNvSpPr txBox="1"/>
          <p:nvPr>
            <p:ph idx="1" type="body"/>
          </p:nvPr>
        </p:nvSpPr>
        <p:spPr>
          <a:xfrm rot="5400000">
            <a:off x="4073652" y="-882396"/>
            <a:ext cx="4050792" cy="1005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30"/>
              <a:buChar char="▪"/>
              <a:defRPr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2pPr>
            <a:lvl3pPr indent="-325755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3pPr>
            <a:lvl4pPr indent="-325755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4pPr>
            <a:lvl5pPr indent="-325754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5pPr>
            <a:lvl6pPr indent="-325754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6pPr>
            <a:lvl7pPr indent="-325754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7pPr>
            <a:lvl8pPr indent="-325754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8pPr>
            <a:lvl9pPr indent="-325754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530"/>
              <a:buChar char="▪"/>
              <a:defRPr/>
            </a:lvl9pPr>
          </a:lstStyle>
          <a:p/>
        </p:txBody>
      </p:sp>
      <p:sp>
        <p:nvSpPr>
          <p:cNvPr id="91" name="Google Shape;91;p19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9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9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y-AM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 rot="5400000">
            <a:off x="7181850" y="2076450"/>
            <a:ext cx="5638800" cy="255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0"/>
          <p:cNvSpPr txBox="1"/>
          <p:nvPr>
            <p:ph idx="1" type="body"/>
          </p:nvPr>
        </p:nvSpPr>
        <p:spPr>
          <a:xfrm rot="5400000">
            <a:off x="2000250" y="-400050"/>
            <a:ext cx="5638800" cy="750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30"/>
              <a:buChar char="▪"/>
              <a:defRPr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2pPr>
            <a:lvl3pPr indent="-325755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3pPr>
            <a:lvl4pPr indent="-325755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4pPr>
            <a:lvl5pPr indent="-325754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5pPr>
            <a:lvl6pPr indent="-325754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6pPr>
            <a:lvl7pPr indent="-325754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7pPr>
            <a:lvl8pPr indent="-325754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8pPr>
            <a:lvl9pPr indent="-325754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530"/>
              <a:buChar char="▪"/>
              <a:defRPr/>
            </a:lvl9pPr>
          </a:lstStyle>
          <a:p/>
        </p:txBody>
      </p:sp>
      <p:sp>
        <p:nvSpPr>
          <p:cNvPr id="97" name="Google Shape;97;p20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0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y-AM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" type="body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30"/>
              <a:buChar char="▪"/>
              <a:defRPr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2pPr>
            <a:lvl3pPr indent="-325755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3pPr>
            <a:lvl4pPr indent="-325755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4pPr>
            <a:lvl5pPr indent="-325754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5pPr>
            <a:lvl6pPr indent="-325754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6pPr>
            <a:lvl7pPr indent="-325754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7pPr>
            <a:lvl8pPr indent="-325754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8pPr>
            <a:lvl9pPr indent="-325754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530"/>
              <a:buChar char="▪"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1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y-AM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rotWithShape="1">
            <a:blip r:embed="rId2">
              <a:alphaModFix amt="80000"/>
            </a:blip>
            <a:tile algn="ctr" flip="xy" tx="0" sx="92000" ty="-704850" sy="89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  <p:sp>
        <p:nvSpPr>
          <p:cNvPr id="34" name="Google Shape;34;p12"/>
          <p:cNvSpPr txBox="1"/>
          <p:nvPr>
            <p:ph type="title"/>
          </p:nvPr>
        </p:nvSpPr>
        <p:spPr>
          <a:xfrm>
            <a:off x="2167128" y="1225296"/>
            <a:ext cx="9281160" cy="3520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7200"/>
              <a:buFont typeface="Century Gothic"/>
              <a:buNone/>
              <a:defRPr b="1" sz="7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" type="body"/>
          </p:nvPr>
        </p:nvSpPr>
        <p:spPr>
          <a:xfrm>
            <a:off x="2165774" y="5020056"/>
            <a:ext cx="905256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None/>
              <a:defRPr b="1" sz="2000">
                <a:solidFill>
                  <a:srgbClr val="4E1E76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6" name="Google Shape;36;p12"/>
          <p:cNvSpPr txBox="1"/>
          <p:nvPr>
            <p:ph idx="10" type="dt"/>
          </p:nvPr>
        </p:nvSpPr>
        <p:spPr>
          <a:xfrm>
            <a:off x="8593667" y="6272784"/>
            <a:ext cx="264430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4E1E7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11" type="ftr"/>
          </p:nvPr>
        </p:nvSpPr>
        <p:spPr>
          <a:xfrm>
            <a:off x="2182708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4E1E7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38" name="Google Shape;38;p12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39" name="Google Shape;39;p12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rotWithShape="1">
              <a:blip r:embed="rId3">
                <a:alphaModFix/>
              </a:blip>
              <a:tile algn="tl" flip="none" tx="0" sx="85000" ty="0" sy="85000"/>
            </a:blip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Bookman Old Style"/>
                <a:buNone/>
              </a:pPr>
              <a:r>
                <a:t/>
              </a:r>
              <a:endParaRPr b="1" i="0" sz="20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0" name="Google Shape;40;p12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cap="flat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Bookman Old Style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1" name="Google Shape;41;p12"/>
          <p:cNvSpPr txBox="1"/>
          <p:nvPr>
            <p:ph idx="12" type="sldNum"/>
          </p:nvPr>
        </p:nvSpPr>
        <p:spPr>
          <a:xfrm>
            <a:off x="843702" y="2506133"/>
            <a:ext cx="1188298" cy="720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ctr">
              <a:spcBef>
                <a:spcPts val="0"/>
              </a:spcBef>
              <a:buNone/>
              <a:defRPr b="1" sz="2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y-AM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3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rotWithShape="1">
            <a:blip r:embed="rId2">
              <a:alphaModFix amt="60000"/>
            </a:blip>
            <a:tile algn="ctr" flip="xy" tx="0" sx="92000" ty="-704850" sy="89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  <p:sp>
        <p:nvSpPr>
          <p:cNvPr id="44" name="Google Shape;44;p13"/>
          <p:cNvSpPr txBox="1"/>
          <p:nvPr>
            <p:ph type="title"/>
          </p:nvPr>
        </p:nvSpPr>
        <p:spPr>
          <a:xfrm>
            <a:off x="8549640" y="685800"/>
            <a:ext cx="3200400" cy="17373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Font typeface="Century Gothic"/>
              <a:buNone/>
              <a:defRPr b="1"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3"/>
          <p:cNvSpPr txBox="1"/>
          <p:nvPr>
            <p:ph idx="1" type="body"/>
          </p:nvPr>
        </p:nvSpPr>
        <p:spPr>
          <a:xfrm>
            <a:off x="838200" y="685800"/>
            <a:ext cx="6711696" cy="5020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indent="-31496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indent="-31496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indent="-31496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indent="-3365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Char char="▪"/>
              <a:defRPr sz="2000"/>
            </a:lvl6pPr>
            <a:lvl7pPr indent="-3365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Char char="▪"/>
              <a:defRPr sz="2000"/>
            </a:lvl7pPr>
            <a:lvl8pPr indent="-3365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Char char="▪"/>
              <a:defRPr sz="2000"/>
            </a:lvl8pPr>
            <a:lvl9pPr indent="-336550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700"/>
              <a:buChar char="▪"/>
              <a:defRPr sz="2000"/>
            </a:lvl9pPr>
          </a:lstStyle>
          <a:p/>
        </p:txBody>
      </p:sp>
      <p:sp>
        <p:nvSpPr>
          <p:cNvPr id="46" name="Google Shape;46;p13"/>
          <p:cNvSpPr txBox="1"/>
          <p:nvPr>
            <p:ph idx="2" type="body"/>
          </p:nvPr>
        </p:nvSpPr>
        <p:spPr>
          <a:xfrm>
            <a:off x="8549640" y="2423160"/>
            <a:ext cx="32004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4E1E76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765"/>
              <a:buNone/>
              <a:defRPr sz="900"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49" name="Google Shape;49;p13"/>
          <p:cNvGrpSpPr/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50" name="Google Shape;50;p13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rotWithShape="1">
              <a:blip r:embed="rId3">
                <a:alphaModFix/>
              </a:blip>
              <a:tile algn="tl" flip="none" tx="50800" sx="85000" ty="0" sy="85000"/>
            </a:blip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Bookman Old Style"/>
                <a:buNone/>
              </a:pPr>
              <a:r>
                <a:t/>
              </a:r>
              <a:endParaRPr b="1" i="0" sz="20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1" name="Google Shape;51;p13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Bookman Old Style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2" name="Google Shape;52;p13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y-AM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4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y-AM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5"/>
          <p:cNvSpPr txBox="1"/>
          <p:nvPr>
            <p:ph idx="1" type="body"/>
          </p:nvPr>
        </p:nvSpPr>
        <p:spPr>
          <a:xfrm>
            <a:off x="1069848" y="2194560"/>
            <a:ext cx="4754880" cy="3977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indent="-31496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indent="-31496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indent="-31496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indent="-325754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6pPr>
            <a:lvl7pPr indent="-325754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7pPr>
            <a:lvl8pPr indent="-325754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8pPr>
            <a:lvl9pPr indent="-325754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530"/>
              <a:buChar char="▪"/>
              <a:defRPr sz="1800"/>
            </a:lvl9pPr>
          </a:lstStyle>
          <a:p/>
        </p:txBody>
      </p:sp>
      <p:sp>
        <p:nvSpPr>
          <p:cNvPr id="60" name="Google Shape;60;p15"/>
          <p:cNvSpPr txBox="1"/>
          <p:nvPr>
            <p:ph idx="2" type="body"/>
          </p:nvPr>
        </p:nvSpPr>
        <p:spPr>
          <a:xfrm>
            <a:off x="6364224" y="2194560"/>
            <a:ext cx="4754880" cy="3977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indent="-31496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indent="-31496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indent="-31496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indent="-325754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6pPr>
            <a:lvl7pPr indent="-325754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7pPr>
            <a:lvl8pPr indent="-325754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8pPr>
            <a:lvl9pPr indent="-325754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530"/>
              <a:buChar char="▪"/>
              <a:defRPr sz="1800"/>
            </a:lvl9pPr>
          </a:lstStyle>
          <a:p/>
        </p:txBody>
      </p:sp>
      <p:sp>
        <p:nvSpPr>
          <p:cNvPr id="61" name="Google Shape;61;p15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y-AM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>
  <p:cSld name="Comparison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/>
          <p:nvPr>
            <p:ph idx="1" type="body"/>
          </p:nvPr>
        </p:nvSpPr>
        <p:spPr>
          <a:xfrm>
            <a:off x="1066800" y="2048256"/>
            <a:ext cx="47548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None/>
              <a:defRPr b="1" sz="2000">
                <a:solidFill>
                  <a:srgbClr val="762EB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None/>
              <a:defRPr b="1" sz="1600"/>
            </a:lvl9pPr>
          </a:lstStyle>
          <a:p/>
        </p:txBody>
      </p:sp>
      <p:sp>
        <p:nvSpPr>
          <p:cNvPr id="66" name="Google Shape;66;p16"/>
          <p:cNvSpPr txBox="1"/>
          <p:nvPr>
            <p:ph idx="2" type="body"/>
          </p:nvPr>
        </p:nvSpPr>
        <p:spPr>
          <a:xfrm>
            <a:off x="1069848" y="2743200"/>
            <a:ext cx="475488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indent="-31496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indent="-31496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indent="-31496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indent="-31496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6pPr>
            <a:lvl7pPr indent="-31496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7pPr>
            <a:lvl8pPr indent="-314959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8pPr>
            <a:lvl9pPr indent="-314959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Char char="▪"/>
              <a:defRPr sz="1600"/>
            </a:lvl9pPr>
          </a:lstStyle>
          <a:p/>
        </p:txBody>
      </p:sp>
      <p:sp>
        <p:nvSpPr>
          <p:cNvPr id="67" name="Google Shape;67;p16"/>
          <p:cNvSpPr txBox="1"/>
          <p:nvPr>
            <p:ph idx="3" type="body"/>
          </p:nvPr>
        </p:nvSpPr>
        <p:spPr>
          <a:xfrm>
            <a:off x="6364224" y="2048256"/>
            <a:ext cx="47548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None/>
              <a:defRPr b="1" sz="2000">
                <a:solidFill>
                  <a:srgbClr val="762EB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None/>
              <a:defRPr b="1" sz="1600"/>
            </a:lvl9pPr>
          </a:lstStyle>
          <a:p/>
        </p:txBody>
      </p:sp>
      <p:sp>
        <p:nvSpPr>
          <p:cNvPr id="68" name="Google Shape;68;p16"/>
          <p:cNvSpPr txBox="1"/>
          <p:nvPr>
            <p:ph idx="4" type="body"/>
          </p:nvPr>
        </p:nvSpPr>
        <p:spPr>
          <a:xfrm>
            <a:off x="6364224" y="2743200"/>
            <a:ext cx="475488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indent="-325755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indent="-31496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indent="-31496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indent="-31496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indent="-31496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6pPr>
            <a:lvl7pPr indent="-31496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7pPr>
            <a:lvl8pPr indent="-314959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8pPr>
            <a:lvl9pPr indent="-314959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Char char="▪"/>
              <a:defRPr sz="1600"/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y-AM"/>
              <a:t>‹#›</a:t>
            </a:fld>
            <a:endParaRPr/>
          </a:p>
        </p:txBody>
      </p:sp>
      <p:sp>
        <p:nvSpPr>
          <p:cNvPr id="72" name="Google Shape;72;p16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7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y-AM"/>
              <a:t>‹#›</a:t>
            </a:fld>
            <a:endParaRPr/>
          </a:p>
        </p:txBody>
      </p:sp>
      <p:sp>
        <p:nvSpPr>
          <p:cNvPr id="77" name="Google Shape;77;p17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rotWithShape="1">
            <a:blip r:embed="rId2">
              <a:alphaModFix amt="60000"/>
            </a:blip>
            <a:tile algn="ctr" flip="xy" tx="0" sx="92000" ty="-704850" sy="89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  <p:sp>
        <p:nvSpPr>
          <p:cNvPr id="80" name="Google Shape;80;p18"/>
          <p:cNvSpPr txBox="1"/>
          <p:nvPr>
            <p:ph type="title"/>
          </p:nvPr>
        </p:nvSpPr>
        <p:spPr>
          <a:xfrm>
            <a:off x="8549640" y="685800"/>
            <a:ext cx="3200400" cy="17373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Font typeface="Century Gothic"/>
              <a:buNone/>
              <a:defRPr b="1"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8"/>
          <p:cNvSpPr/>
          <p:nvPr>
            <p:ph idx="2" type="pic"/>
          </p:nvPr>
        </p:nvSpPr>
        <p:spPr>
          <a:xfrm>
            <a:off x="0" y="0"/>
            <a:ext cx="8303740" cy="6858000"/>
          </a:xfrm>
          <a:prstGeom prst="rect">
            <a:avLst/>
          </a:prstGeom>
          <a:solidFill>
            <a:srgbClr val="E7CCE7"/>
          </a:solidFill>
          <a:ln>
            <a:noFill/>
          </a:ln>
        </p:spPr>
      </p:sp>
      <p:sp>
        <p:nvSpPr>
          <p:cNvPr id="82" name="Google Shape;82;p18"/>
          <p:cNvSpPr txBox="1"/>
          <p:nvPr>
            <p:ph idx="1" type="body"/>
          </p:nvPr>
        </p:nvSpPr>
        <p:spPr>
          <a:xfrm>
            <a:off x="8549640" y="2423160"/>
            <a:ext cx="32004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4E1E76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765"/>
              <a:buNone/>
              <a:defRPr sz="900"/>
            </a:lvl9pPr>
          </a:lstStyle>
          <a:p/>
        </p:txBody>
      </p:sp>
      <p:sp>
        <p:nvSpPr>
          <p:cNvPr id="83" name="Google Shape;83;p18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762EB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84" name="Google Shape;84;p18"/>
          <p:cNvGrpSpPr/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5" name="Google Shape;85;p1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rotWithShape="1">
              <a:blip r:embed="rId3">
                <a:alphaModFix/>
              </a:blip>
              <a:tile algn="tl" flip="none" tx="50800" sx="85000" ty="0" sy="85000"/>
            </a:blip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Bookman Old Style"/>
                <a:buNone/>
              </a:pPr>
              <a:r>
                <a:t/>
              </a:r>
              <a:endParaRPr b="1" i="0" sz="20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86" name="Google Shape;86;p1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Bookman Old Style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7" name="Google Shape;87;p18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y-AM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Font typeface="Century Gothic"/>
              <a:buNone/>
              <a:defRPr b="1" i="0" sz="4800" u="none" cap="none" strike="noStrike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indent="-325755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53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2pPr>
            <a:lvl3pPr indent="-31496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36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3pPr>
            <a:lvl4pPr indent="-31496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36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4pPr>
            <a:lvl5pPr indent="-31496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36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5pPr>
            <a:lvl6pPr indent="-31496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36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6pPr>
            <a:lvl7pPr indent="-31496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36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7pPr>
            <a:lvl8pPr indent="-314959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36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8pPr>
            <a:lvl9pPr indent="-314959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ts val="136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rgbClr val="4E1E76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rgbClr val="4E1E76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9pPr>
          </a:lstStyle>
          <a:p/>
        </p:txBody>
      </p:sp>
      <p:grpSp>
        <p:nvGrpSpPr>
          <p:cNvPr id="10" name="Google Shape;10;p9"/>
          <p:cNvGrpSpPr/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1" name="Google Shape;11;p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rotWithShape="1">
              <a:blip r:embed="rId1">
                <a:alphaModFix/>
              </a:blip>
              <a:tile algn="tl" flip="none" tx="50800" sx="85000" ty="0" sy="85000"/>
            </a:blip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Bookman Old Style"/>
                <a:buNone/>
              </a:pPr>
              <a:r>
                <a:t/>
              </a:r>
              <a:endParaRPr b="1" i="0" sz="20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2" name="Google Shape;12;p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Bookman Old Style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" name="Google Shape;13;p9"/>
          <p:cNvSpPr txBox="1"/>
          <p:nvPr>
            <p:ph idx="12" type="sldNum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y-AM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"/>
          <p:cNvSpPr txBox="1"/>
          <p:nvPr>
            <p:ph type="ctrTitle"/>
          </p:nvPr>
        </p:nvSpPr>
        <p:spPr>
          <a:xfrm>
            <a:off x="1069848" y="1310819"/>
            <a:ext cx="9966960" cy="30358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5400"/>
              <a:buFont typeface="Century Gothic"/>
              <a:buNone/>
            </a:pPr>
            <a:r>
              <a:rPr lang="hy-AM" sz="5400"/>
              <a:t>Առաջնորդական հմտությունների զարգացում</a:t>
            </a:r>
            <a:endParaRPr sz="5400"/>
          </a:p>
        </p:txBody>
      </p:sp>
      <p:sp>
        <p:nvSpPr>
          <p:cNvPr id="105" name="Google Shape;105;p1"/>
          <p:cNvSpPr txBox="1"/>
          <p:nvPr>
            <p:ph idx="1" type="subTitle"/>
          </p:nvPr>
        </p:nvSpPr>
        <p:spPr>
          <a:xfrm>
            <a:off x="1069848" y="4389120"/>
            <a:ext cx="7891272" cy="10698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85000"/>
              <a:buNone/>
            </a:pPr>
            <a:r>
              <a:rPr lang="hy-AM" sz="2400"/>
              <a:t>Դաս 1-ին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85000"/>
              <a:buNone/>
            </a:pPr>
            <a:r>
              <a:rPr lang="hy-AM" sz="2400"/>
              <a:t>Առաջնորդություն, առաջնորդության բաղկացուցիչ մասեր</a:t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85000"/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"/>
          <p:cNvSpPr txBox="1"/>
          <p:nvPr>
            <p:ph type="title"/>
          </p:nvPr>
        </p:nvSpPr>
        <p:spPr>
          <a:xfrm>
            <a:off x="252267" y="-107038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Font typeface="Century Gothic"/>
              <a:buNone/>
            </a:pPr>
            <a:r>
              <a:rPr lang="hy-AM"/>
              <a:t>Առաջնորդության քարտեզ</a:t>
            </a:r>
            <a:endParaRPr/>
          </a:p>
        </p:txBody>
      </p:sp>
      <p:sp>
        <p:nvSpPr>
          <p:cNvPr id="111" name="Google Shape;111;p2"/>
          <p:cNvSpPr txBox="1"/>
          <p:nvPr>
            <p:ph idx="1" type="body"/>
          </p:nvPr>
        </p:nvSpPr>
        <p:spPr>
          <a:xfrm>
            <a:off x="252267" y="2412403"/>
            <a:ext cx="10058400" cy="30207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82880" lvl="0" marL="1828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Char char="▪"/>
            </a:pPr>
            <a:r>
              <a:rPr b="1" lang="hy-AM"/>
              <a:t>Առաջնորդություն</a:t>
            </a:r>
            <a:endParaRPr/>
          </a:p>
          <a:p>
            <a:pPr indent="-182880" lvl="0" marL="18288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</a:pPr>
            <a:r>
              <a:rPr b="1" lang="hy-AM"/>
              <a:t>Առաջնորդության բաղադրիչներ</a:t>
            </a:r>
            <a:endParaRPr/>
          </a:p>
          <a:p>
            <a:pPr indent="-182880" lvl="0" marL="18288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</a:pPr>
            <a:r>
              <a:rPr b="1" lang="hy-AM"/>
              <a:t>Առաջնորդ </a:t>
            </a:r>
            <a:endParaRPr/>
          </a:p>
          <a:p>
            <a:pPr indent="-182880" lvl="0" marL="18288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</a:pPr>
            <a:r>
              <a:rPr b="1" lang="hy-AM"/>
              <a:t>Առաջնորդի անձնային որակներ</a:t>
            </a:r>
            <a:endParaRPr/>
          </a:p>
          <a:p>
            <a:pPr indent="-182880" lvl="0" marL="18288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</a:pPr>
            <a:r>
              <a:rPr b="1" lang="hy-AM"/>
              <a:t>Առաջնորդի հմտություններ</a:t>
            </a:r>
            <a:endParaRPr/>
          </a:p>
        </p:txBody>
      </p:sp>
      <p:sp>
        <p:nvSpPr>
          <p:cNvPr id="112" name="Google Shape;112;p2"/>
          <p:cNvSpPr txBox="1"/>
          <p:nvPr/>
        </p:nvSpPr>
        <p:spPr>
          <a:xfrm>
            <a:off x="197590" y="1317640"/>
            <a:ext cx="1112355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hy-AM" sz="1800" u="none" cap="none" strike="noStrike">
                <a:solidFill>
                  <a:srgbClr val="762EB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Առաջնորդության ձեր քարտեզը ներկայացնում է առաջնորդության մասին ձեր պատկերացումները։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hy-AM" sz="1800">
                <a:solidFill>
                  <a:srgbClr val="762EB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Քարտեզը կազմելիս ուշադրություն դարձրեք ստորև հասկացություններին։</a:t>
            </a:r>
            <a:endParaRPr b="1" sz="1800">
              <a:solidFill>
                <a:srgbClr val="762EB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"/>
          <p:cNvSpPr txBox="1"/>
          <p:nvPr>
            <p:ph type="title"/>
          </p:nvPr>
        </p:nvSpPr>
        <p:spPr>
          <a:xfrm>
            <a:off x="252267" y="-107038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Font typeface="Century Gothic"/>
              <a:buNone/>
            </a:pPr>
            <a:r>
              <a:rPr lang="hy-AM"/>
              <a:t>Առակ երեք մարդու մասին</a:t>
            </a:r>
            <a:endParaRPr/>
          </a:p>
        </p:txBody>
      </p:sp>
      <p:sp>
        <p:nvSpPr>
          <p:cNvPr id="118" name="Google Shape;118;p3"/>
          <p:cNvSpPr txBox="1"/>
          <p:nvPr/>
        </p:nvSpPr>
        <p:spPr>
          <a:xfrm>
            <a:off x="252267" y="1284590"/>
            <a:ext cx="11821812" cy="3915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762EB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y-AM" sz="2400">
                <a:solidFill>
                  <a:srgbClr val="762EB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«Ճանապարհին երեք մարդ նստած քար են տաշում։ 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y-AM" sz="2400">
                <a:solidFill>
                  <a:srgbClr val="762EB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Մի անցորդ կանգ է առնում և հարցնում այս երեք մարդուն, թե ինչ են անում։ 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y-AM" sz="2400">
                <a:solidFill>
                  <a:srgbClr val="762EB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Առաջինն ասում է՝ «Քար եմ տաշում», երկրորդը՝ «Տուն եմ կառուցում», իսկ երրորդն ասում է՝ «Քաղաք եմ կառուցում»։ 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y-AM" sz="2400">
                <a:solidFill>
                  <a:srgbClr val="762EB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Այս երեք մարդիկ տարբեր ձևով են հասկանում սեփական գործն ու առաքելությունը»։</a:t>
            </a:r>
            <a:endParaRPr b="1" sz="2400">
              <a:solidFill>
                <a:srgbClr val="762EB1"/>
              </a:solidFill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4"/>
          <p:cNvSpPr txBox="1"/>
          <p:nvPr>
            <p:ph type="title"/>
          </p:nvPr>
        </p:nvSpPr>
        <p:spPr>
          <a:xfrm>
            <a:off x="2167128" y="1225296"/>
            <a:ext cx="9281160" cy="3520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6000"/>
              <a:buFont typeface="Century Gothic"/>
              <a:buNone/>
            </a:pPr>
            <a:r>
              <a:rPr lang="hy-AM" sz="6000"/>
              <a:t>Առաջնորդություն</a:t>
            </a:r>
            <a:br>
              <a:rPr lang="hy-AM" sz="6000"/>
            </a:br>
            <a:br>
              <a:rPr lang="hy-AM" sz="6000"/>
            </a:br>
            <a:r>
              <a:rPr lang="hy-AM" sz="6000"/>
              <a:t>Առաջնորդության բաղկացուցիչ մասեր</a:t>
            </a:r>
            <a:endParaRPr sz="6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"/>
          <p:cNvSpPr txBox="1"/>
          <p:nvPr>
            <p:ph idx="1" type="body"/>
          </p:nvPr>
        </p:nvSpPr>
        <p:spPr>
          <a:xfrm>
            <a:off x="236669" y="685800"/>
            <a:ext cx="7971416" cy="5020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20"/>
              <a:buNone/>
            </a:pPr>
            <a:r>
              <a:t/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720"/>
              <a:buNone/>
            </a:pPr>
            <a:r>
              <a:t/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720"/>
              <a:buNone/>
            </a:pPr>
            <a:r>
              <a:rPr lang="hy-AM" sz="3200">
                <a:latin typeface="Times New Roman"/>
                <a:ea typeface="Times New Roman"/>
                <a:cs typeface="Times New Roman"/>
                <a:sym typeface="Times New Roman"/>
              </a:rPr>
              <a:t>Առաջնորդությունը այլ մարդկանց վրա ներազդելու, նրանց ոգևորելու և դեպի ընդհանուր նպատակն ուղղորդելու կարողությունն է։</a:t>
            </a:r>
            <a:endParaRPr sz="3600"/>
          </a:p>
        </p:txBody>
      </p:sp>
      <p:pic>
        <p:nvPicPr>
          <p:cNvPr descr="Rocket" id="129" name="Google Shape;129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2605342">
            <a:off x="9113519" y="3295247"/>
            <a:ext cx="2440193" cy="24401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6"/>
          <p:cNvSpPr txBox="1"/>
          <p:nvPr>
            <p:ph idx="1" type="body"/>
          </p:nvPr>
        </p:nvSpPr>
        <p:spPr>
          <a:xfrm>
            <a:off x="236669" y="685800"/>
            <a:ext cx="7971416" cy="5020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30"/>
              <a:buNone/>
            </a:pPr>
            <a:r>
              <a:rPr lang="hy-AM" sz="1800">
                <a:latin typeface="Times New Roman"/>
                <a:ea typeface="Times New Roman"/>
                <a:cs typeface="Times New Roman"/>
                <a:sym typeface="Times New Roman"/>
              </a:rPr>
              <a:t>Առաջնորդության բաղկացուցիչ մասերն են՝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530"/>
              <a:buFont typeface="Century Gothic"/>
              <a:buAutoNum type="arabicPeriod"/>
            </a:pPr>
            <a:r>
              <a:rPr b="1" i="1" lang="hy-AM" sz="1800">
                <a:solidFill>
                  <a:srgbClr val="6D1D6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Ինքդ քեզ առաջնորդել- </a:t>
            </a:r>
            <a:r>
              <a:rPr i="1" lang="hy-AM" sz="1800">
                <a:latin typeface="Times New Roman"/>
                <a:ea typeface="Times New Roman"/>
                <a:cs typeface="Times New Roman"/>
                <a:sym typeface="Times New Roman"/>
              </a:rPr>
              <a:t>ինքնդ քեզ ճանաչելու, հասկանալու կարողություն ու հմտություն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530"/>
              <a:buFont typeface="Century Gothic"/>
              <a:buAutoNum type="arabicPeriod"/>
            </a:pPr>
            <a:r>
              <a:rPr b="1" i="1" lang="hy-AM" sz="1800">
                <a:solidFill>
                  <a:srgbClr val="6D1D6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Ուրիշներին առաջնորդել- </a:t>
            </a:r>
            <a:r>
              <a:rPr i="1" lang="hy-AM" sz="1800">
                <a:latin typeface="Times New Roman"/>
                <a:ea typeface="Times New Roman"/>
                <a:cs typeface="Times New Roman"/>
                <a:sym typeface="Times New Roman"/>
              </a:rPr>
              <a:t>մարդկանց հետ արդյունավետ համագործակցելու կարողություն և հմտություն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530"/>
              <a:buFont typeface="Century Gothic"/>
              <a:buAutoNum type="arabicPeriod"/>
            </a:pPr>
            <a:r>
              <a:rPr b="1" i="1" lang="hy-AM" sz="1800">
                <a:solidFill>
                  <a:srgbClr val="6D1D6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Քեզ շրջապատող աշխարհը/միջավայրը փոխել- </a:t>
            </a:r>
            <a:r>
              <a:rPr i="1" lang="hy-AM" sz="1800">
                <a:latin typeface="Times New Roman"/>
                <a:ea typeface="Times New Roman"/>
                <a:cs typeface="Times New Roman"/>
                <a:sym typeface="Times New Roman"/>
              </a:rPr>
              <a:t>դրական ազդեցություն ունենալու, փոփոխություն բերելու, նորը ստեղծելու կարողություն և հմտություն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SzPts val="1700"/>
              <a:buNone/>
            </a:pPr>
            <a:r>
              <a:t/>
            </a:r>
            <a:endParaRPr/>
          </a:p>
        </p:txBody>
      </p:sp>
      <p:pic>
        <p:nvPicPr>
          <p:cNvPr descr="Rocket" id="135" name="Google Shape;135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2605342">
            <a:off x="9113519" y="3295247"/>
            <a:ext cx="2440193" cy="24401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0" name="Google Shape;140;p7"/>
          <p:cNvGraphicFramePr/>
          <p:nvPr/>
        </p:nvGraphicFramePr>
        <p:xfrm>
          <a:off x="242371" y="440051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{2C1C1E11-359C-4E21-9EA8-87650F70A64D}</a:tableStyleId>
              </a:tblPr>
              <a:tblGrid>
                <a:gridCol w="2593525"/>
                <a:gridCol w="5218400"/>
                <a:gridCol w="3895325"/>
              </a:tblGrid>
              <a:tr h="416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y-AM" sz="1800" u="none" cap="none" strike="noStrike"/>
                        <a:t>Առաջնորդության բաղկացուցիչ մաս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56125" marL="561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y-AM" sz="1800" u="none" cap="none" strike="noStrike"/>
                        <a:t>Կարողություններ, հմտություններ, անձնային առանձնահատկություններ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56125" marL="56125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y-AM" sz="1800" u="none" cap="none" strike="noStrike"/>
                        <a:t>Դրսևորումներ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56125" marL="56125">
                    <a:noFill/>
                  </a:tcPr>
                </a:tc>
              </a:tr>
              <a:tr h="840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y-AM" sz="1800" u="none" cap="none" strike="noStrike"/>
                        <a:t>Ինքդ քեզ առաջնորդել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56125" marL="56125">
                    <a:noFill/>
                  </a:tcPr>
                </a:tc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entury Gothic"/>
                        <a:buAutoNum type="arabicPeriod"/>
                      </a:pPr>
                      <a:r>
                        <a:rPr lang="hy-AM" sz="1800" u="none" cap="none" strike="noStrike"/>
                        <a:t>Ինքնաճանաչում</a:t>
                      </a:r>
                      <a:endParaRPr sz="1800" u="none" cap="none" strike="noStrike"/>
                    </a:p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entury Gothic"/>
                        <a:buAutoNum type="arabicPeriod"/>
                      </a:pPr>
                      <a:r>
                        <a:rPr lang="hy-AM" sz="1800" u="none" cap="none" strike="noStrike"/>
                        <a:t>Դիմակայուն լինելը, տոկունություն և ճկունություն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56125" marL="56125">
                    <a:noFill/>
                  </a:tcPr>
                </a:tc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imes New Roman"/>
                        <a:buChar char="-"/>
                      </a:pPr>
                      <a:r>
                        <a:rPr lang="hy-AM" sz="1800" u="none" cap="none" strike="noStrike"/>
                        <a:t>Ճանաչում է իր ուժեղ և թույլ կողմերը, արժեքները</a:t>
                      </a:r>
                      <a:endParaRPr sz="1800" u="none" cap="none" strike="noStrike"/>
                    </a:p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imes New Roman"/>
                        <a:buChar char="-"/>
                      </a:pPr>
                      <a:r>
                        <a:rPr lang="hy-AM" sz="1800" u="none" cap="none" strike="noStrike"/>
                        <a:t>Ձախողումներից ու սխալներից չի վախենում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56125" marL="56125">
                    <a:noFill/>
                  </a:tcPr>
                </a:tc>
              </a:tr>
              <a:tr h="981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y-AM" sz="1800" u="none" cap="none" strike="noStrike"/>
                        <a:t>Ուրիշներին առաջնորդել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56125" marL="56125">
                    <a:noFill/>
                  </a:tcPr>
                </a:tc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entury Gothic"/>
                        <a:buAutoNum type="arabicPeriod"/>
                      </a:pPr>
                      <a:r>
                        <a:rPr lang="hy-AM" sz="1800" u="none" cap="none" strike="noStrike"/>
                        <a:t>Համագործակցություն</a:t>
                      </a:r>
                      <a:endParaRPr sz="1800" u="none" cap="none" strike="noStrike"/>
                    </a:p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entury Gothic"/>
                        <a:buAutoNum type="arabicPeriod"/>
                      </a:pPr>
                      <a:r>
                        <a:rPr lang="hy-AM" sz="1800" u="none" cap="none" strike="noStrike"/>
                        <a:t>Ակտիվ լսելու կարողություն</a:t>
                      </a:r>
                      <a:endParaRPr sz="1800" u="none" cap="none" strike="noStrike"/>
                    </a:p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entury Gothic"/>
                        <a:buAutoNum type="arabicPeriod"/>
                      </a:pPr>
                      <a:r>
                        <a:rPr lang="hy-AM" sz="1800" u="none" cap="none" strike="noStrike"/>
                        <a:t>Խնդիրները հստակ ձևակերպելը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56125" marL="56125">
                    <a:noFill/>
                  </a:tcPr>
                </a:tc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imes New Roman"/>
                        <a:buChar char="-"/>
                      </a:pPr>
                      <a:r>
                        <a:rPr lang="hy-AM" sz="1800" u="none" cap="none" strike="noStrike"/>
                        <a:t>Նպաստում թիմում իրար հետ աշխատելուն</a:t>
                      </a:r>
                      <a:endParaRPr sz="1800" u="none" cap="none" strike="noStrike"/>
                    </a:p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imes New Roman"/>
                        <a:buChar char="-"/>
                      </a:pPr>
                      <a:r>
                        <a:rPr lang="hy-AM" sz="1800" u="none" cap="none" strike="noStrike"/>
                        <a:t>Գիտի՝ ինչպես լսել</a:t>
                      </a:r>
                      <a:endParaRPr sz="1800" u="none" cap="none" strike="noStrike"/>
                    </a:p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imes New Roman"/>
                        <a:buChar char="-"/>
                      </a:pPr>
                      <a:r>
                        <a:rPr lang="hy-AM" sz="1800" u="none" cap="none" strike="noStrike"/>
                        <a:t>Պարզ ու հստակ ներկայացնում է իր մտքերը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56125" marL="56125">
                    <a:noFill/>
                  </a:tcPr>
                </a:tc>
              </a:tr>
              <a:tr h="1547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y-AM" sz="1800" u="none" cap="none" strike="noStrike"/>
                        <a:t>Քեզ շրջապատող աշխարհը/միջավայրը փոխել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56125" marL="56125">
                    <a:noFill/>
                  </a:tcPr>
                </a:tc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entury Gothic"/>
                        <a:buAutoNum type="arabicPeriod"/>
                      </a:pPr>
                      <a:r>
                        <a:rPr lang="hy-AM" sz="1800" u="none" cap="none" strike="noStrike"/>
                        <a:t>Տեսլական ունենալը</a:t>
                      </a:r>
                      <a:endParaRPr sz="1800" u="none" cap="none" strike="noStrike"/>
                    </a:p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entury Gothic"/>
                        <a:buAutoNum type="arabicPeriod"/>
                      </a:pPr>
                      <a:r>
                        <a:rPr lang="hy-AM" sz="1800" u="none" cap="none" strike="noStrike"/>
                        <a:t>Թիմը ոգևորել, մոտիվացնելը</a:t>
                      </a:r>
                      <a:endParaRPr sz="1800" u="none" cap="none" strike="noStrike"/>
                    </a:p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entury Gothic"/>
                        <a:buAutoNum type="arabicPeriod"/>
                      </a:pPr>
                      <a:r>
                        <a:rPr lang="hy-AM" sz="1800" u="none" cap="none" strike="noStrike"/>
                        <a:t>Վստահ լինելը սեփական ուժերին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56125" marL="56125">
                    <a:noFill/>
                  </a:tcPr>
                </a:tc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imes New Roman"/>
                        <a:buChar char="-"/>
                      </a:pPr>
                      <a:r>
                        <a:rPr lang="hy-AM" sz="1800" u="none" cap="none" strike="noStrike"/>
                        <a:t>Ունի ցանկություն, պատրաստակամություն դրական փոփոխություն բերելու</a:t>
                      </a:r>
                      <a:endParaRPr sz="1800" u="none" cap="none" strike="noStrike"/>
                    </a:p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imes New Roman"/>
                        <a:buChar char="-"/>
                      </a:pPr>
                      <a:r>
                        <a:rPr lang="hy-AM" sz="1800" u="none" cap="none" strike="noStrike"/>
                        <a:t>Կարողանում է ոգևորել թիմը</a:t>
                      </a:r>
                      <a:endParaRPr sz="1800" u="none" cap="none" strike="noStrike"/>
                    </a:p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Times New Roman"/>
                        <a:buChar char="-"/>
                      </a:pPr>
                      <a:r>
                        <a:rPr lang="hy-AM" sz="1800" u="none" cap="none" strike="noStrike"/>
                        <a:t>Պատասխանատու է իր և թիմի գործողությունների համար, պատրաստ է գնալ ռիսկի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56125" marL="56125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"/>
          <p:cNvSpPr txBox="1"/>
          <p:nvPr>
            <p:ph type="title"/>
          </p:nvPr>
        </p:nvSpPr>
        <p:spPr>
          <a:xfrm>
            <a:off x="2167128" y="1225296"/>
            <a:ext cx="9281160" cy="3520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7200"/>
              <a:buFont typeface="Century Gothic"/>
              <a:buNone/>
            </a:pPr>
            <a:r>
              <a:rPr lang="hy-AM"/>
              <a:t>Մինչ հաջորդ հանդիպում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ood Type">
  <a:themeElements>
    <a:clrScheme name="Violet II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2025-10-18T16:46:12Z</dcterms:created>
  <dc:creator>inespoghosyan@gmail.com</dc:creator>
</cp:coreProperties>
</file>